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BE85-62CF-49E8-BF2A-4A49291EA291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18A12-3420-44E3-9525-8A950D9626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0982-B596-406D-BCD6-84183EFEE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40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8542-AE3B-4D06-A973-56B2CFCBEBC7}" type="datetime1">
              <a:rPr lang="en-US" smtClean="0"/>
              <a:pPr/>
              <a:t>11/23/2017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7189-AB7D-4D3C-BB66-E1BC028B70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336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73EC-78D4-46A3-8260-75AB0A09EBA2}" type="datetime1">
              <a:rPr lang="en-US" smtClean="0"/>
              <a:pPr/>
              <a:t>11/23/2017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7189-AB7D-4D3C-BB66-E1BC028B708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555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95FE-2461-4796-837B-E86365CB17FD}" type="datetime1">
              <a:rPr lang="en-US" smtClean="0"/>
              <a:pPr/>
              <a:t>11/23/2017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7189-AB7D-4D3C-BB66-E1BC028B70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8663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A356-2BD5-4EBC-ADAC-6E6E3A773167}" type="datetime1">
              <a:rPr lang="en-US" smtClean="0"/>
              <a:pPr/>
              <a:t>11/23/2017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7189-AB7D-4D3C-BB66-E1BC028B708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652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51331-B599-47F7-888B-8BB5826DF2AE}" type="datetime1">
              <a:rPr lang="en-US" smtClean="0"/>
              <a:pPr/>
              <a:t>11/23/2017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7189-AB7D-4D3C-BB66-E1BC028B70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530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0FC8-9A7C-46D0-BF25-B3AC91877B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04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2A42-BE60-44AC-9EE6-B2B967D1E2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7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0E6F-9A1A-4BCE-AA6E-F759F4AE86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6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DAE7-A85E-4C51-B81D-CD43582839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84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0CDD-D442-4BDF-A42B-F6E3C39A20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15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3F34-680F-4A8F-A87A-5B6DBFDA83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AA0B-7F81-40F1-88AF-D5EE32DCBD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35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B310-DDA0-4838-9903-4C589730A3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78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4BD4-2590-48CE-BCB2-6A0C68576C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6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22AB-7303-4ACA-AC56-7A66B63C6B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51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8D48-EAD0-4516-A205-108DADBE894C}" type="datetime1">
              <a:rPr lang="en-US" smtClean="0"/>
              <a:pPr/>
              <a:t>11/23/2017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2E7189-AB7D-4D3C-BB66-E1BC028B70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942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IRCULO 30 X 30 CM_1 (2)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2824712" y="0"/>
            <a:ext cx="8517883" cy="545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63757" y="2054087"/>
            <a:ext cx="84151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El mercado pesquero de los mayoristas: </a:t>
            </a:r>
          </a:p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situación actual y viabilidad </a:t>
            </a:r>
          </a:p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futura en la búsqueda de un mercado sostenible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248939" y="4903305"/>
            <a:ext cx="331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24 de noviembre del 2017</a:t>
            </a:r>
            <a:endParaRPr lang="es-ES" sz="2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91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05308" y="553790"/>
            <a:ext cx="936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POR EL FUTURO! Algunas propuestas</a:t>
            </a:r>
          </a:p>
        </p:txBody>
      </p:sp>
      <p:pic>
        <p:nvPicPr>
          <p:cNvPr id="4" name="3 Imagen" descr="chale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608" y="2305318"/>
            <a:ext cx="3078051" cy="328411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683359" y="3026534"/>
            <a:ext cx="551215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MERCAS: nuestra marca</a:t>
            </a:r>
            <a:endParaRPr lang="es-E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9550" y="360608"/>
            <a:ext cx="986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DETALLISTAS : compañeros de viaje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4 Imagen" descr="detallis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925" y="1584101"/>
            <a:ext cx="4765183" cy="341290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44711" y="5422008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Una estrategia conjunta</a:t>
            </a:r>
            <a:endParaRPr lang="es-ES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35629" y="592429"/>
            <a:ext cx="4347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CONSUMO</a:t>
            </a:r>
            <a:endParaRPr lang="es-E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4 Imagen" descr="CONSUM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155" y="2099256"/>
            <a:ext cx="3786389" cy="320684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781796" y="1948070"/>
            <a:ext cx="6389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Conocer para influir: nuevas tendencias</a:t>
            </a:r>
            <a:endParaRPr lang="es-ES" sz="2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52730" y="3909391"/>
            <a:ext cx="6745357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Necesitamos un Observatorio?</a:t>
            </a:r>
            <a:endParaRPr lang="es-E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2598" y="540914"/>
            <a:ext cx="2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ALIANZAS</a:t>
            </a:r>
            <a:endParaRPr lang="es-E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Imagen" descr="lápi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4581" y="2125015"/>
            <a:ext cx="4945487" cy="309092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59854" y="1880315"/>
            <a:ext cx="4700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Federación de Mayoristas de Pescado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Detallistas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Otros sectores de la cadena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Agentes externos (escuelas, colegios profesionales,…)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83358" y="528034"/>
            <a:ext cx="3168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INNOVACIÓN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Imagen" descr="COMERC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853" y="1674254"/>
            <a:ext cx="3541691" cy="41341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373218" y="1815548"/>
            <a:ext cx="5459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-Modelo de gestión: venta </a:t>
            </a:r>
            <a:r>
              <a:rPr lang="es-E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</a:t>
            </a: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line</a:t>
            </a:r>
          </a:p>
          <a:p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Investigación para la mejora de la seguridad alimentaria: sellos de calidad</a:t>
            </a:r>
          </a:p>
          <a:p>
            <a:pPr>
              <a:buFontTx/>
              <a:buChar char="-"/>
            </a:pPr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Innovación: nuevos productos, nuevos envases,…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17431" y="695459"/>
            <a:ext cx="7868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MARKETING Y COMUNICACIÓN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5 Imagen" descr="icon-2486501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884" y="4231447"/>
            <a:ext cx="8345510" cy="220799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37127" y="1764407"/>
            <a:ext cx="947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 no contamos lo que somos y lo que hacemos… no existimos</a:t>
            </a:r>
            <a:endParaRPr lang="es-E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93961" y="2537138"/>
            <a:ext cx="2925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Marca</a:t>
            </a: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Productos</a:t>
            </a: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Procedimientos</a:t>
            </a: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Aliados…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2 Imagen" descr="FAMI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217" y="1107582"/>
            <a:ext cx="5048518" cy="519018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748531" y="2292438"/>
            <a:ext cx="4134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 que soy….</a:t>
            </a:r>
          </a:p>
          <a:p>
            <a:endParaRPr lang="es-E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s-E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Gracias!</a:t>
            </a:r>
            <a:endParaRPr lang="es-E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92428" y="759854"/>
            <a:ext cx="1090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MERCADO CENTRAL DE PESCADOS EN MERCAMADRID</a:t>
            </a:r>
          </a:p>
        </p:txBody>
      </p:sp>
      <p:pic>
        <p:nvPicPr>
          <p:cNvPr id="3" name="2 Imagen" descr="MERCAMADR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56" y="1944710"/>
            <a:ext cx="4868214" cy="379282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50793" y="1957589"/>
            <a:ext cx="5434885" cy="409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2º Mercado del mundo, después de Tokio</a:t>
            </a:r>
          </a:p>
          <a:p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153 empresas mayoristas</a:t>
            </a:r>
          </a:p>
          <a:p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200.000 </a:t>
            </a:r>
            <a:r>
              <a:rPr lang="es-E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tn</a:t>
            </a: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 producto anuales</a:t>
            </a:r>
          </a:p>
          <a:p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Más de 1000 empleos directos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5156" y="553792"/>
            <a:ext cx="888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QUÉ NOS HA PASADO?? Algunas cosas…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Imagen" descr="pen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7009" y="1635617"/>
            <a:ext cx="3065172" cy="415987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927279" y="1648496"/>
            <a:ext cx="53318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crisis económica</a:t>
            </a:r>
          </a:p>
          <a:p>
            <a:pPr>
              <a:buFontTx/>
              <a:buChar char="-"/>
            </a:pPr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nueva competencia</a:t>
            </a:r>
          </a:p>
          <a:p>
            <a:pPr>
              <a:buFontTx/>
              <a:buChar char="-"/>
            </a:pPr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Nuevos hábitos de consumo</a:t>
            </a:r>
          </a:p>
          <a:p>
            <a:pPr>
              <a:buFontTx/>
              <a:buChar char="-"/>
            </a:pPr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Pequeño comercio</a:t>
            </a:r>
          </a:p>
          <a:p>
            <a:pPr>
              <a:buFontTx/>
              <a:buChar char="-"/>
            </a:pPr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Infraestructuras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78049" y="734097"/>
            <a:ext cx="5203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CÓMO SOMOS</a:t>
            </a:r>
            <a:endParaRPr lang="es-E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Imagen" descr="mayoris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369" y="1931830"/>
            <a:ext cx="2987899" cy="402464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33363" y="2318196"/>
            <a:ext cx="6297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Relevo generacional??</a:t>
            </a:r>
          </a:p>
          <a:p>
            <a:pPr>
              <a:buFontTx/>
              <a:buChar char="-"/>
            </a:pPr>
            <a:endParaRPr lang="es-E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Formación específica??</a:t>
            </a:r>
          </a:p>
          <a:p>
            <a:pPr>
              <a:buFontTx/>
              <a:buChar char="-"/>
            </a:pPr>
            <a:endParaRPr lang="es-E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Especialización??</a:t>
            </a:r>
          </a:p>
          <a:p>
            <a:pPr>
              <a:buFontTx/>
              <a:buChar char="-"/>
            </a:pPr>
            <a:endParaRPr lang="es-E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62885" y="347731"/>
            <a:ext cx="10517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PERO… CÓMO NOS VEN LOS DEMÁS??</a:t>
            </a:r>
          </a:p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mayorista: ese gran desconocido…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6670" y="2807594"/>
            <a:ext cx="4430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 existimos</a:t>
            </a:r>
          </a:p>
          <a:p>
            <a:pPr>
              <a:buFontTx/>
              <a:buChar char="-"/>
            </a:pPr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 somos importantes</a:t>
            </a:r>
          </a:p>
          <a:p>
            <a:pPr>
              <a:buFontTx/>
              <a:buChar char="-"/>
            </a:pPr>
            <a:endParaRPr lang="es-E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 lo hacemos bien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7 Imagen" descr="N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3521" y="2253803"/>
            <a:ext cx="3490175" cy="3490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56823" y="425003"/>
            <a:ext cx="9441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 sin embargo… Estamos comprometidos con nuestra comunidad! (responsabilidad social)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Imagen" descr="ciu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518" y="2240924"/>
            <a:ext cx="4005329" cy="327083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151549" y="1918953"/>
            <a:ext cx="64265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Derechos laborales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Protección de la salud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Compromiso con el medio ambiente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Lucha contra el fraude (transparencia)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Intereses de los consumidores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 primero: la infancia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0762" y="759854"/>
            <a:ext cx="870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COMEMOS PESCADO?: Nuestro consumo</a:t>
            </a:r>
            <a:endParaRPr lang="es-E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3 Imagen" descr="pesc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7921" y="1854559"/>
            <a:ext cx="3915177" cy="38250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08338" y="2060620"/>
            <a:ext cx="50227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Más pescado que marisco y conservas</a:t>
            </a:r>
          </a:p>
          <a:p>
            <a:endParaRPr lang="es-ES" sz="3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Más fresco que congelado</a:t>
            </a:r>
          </a:p>
          <a:p>
            <a:endParaRPr lang="es-ES" sz="3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Comemos poco pescado y cada vez…menos</a:t>
            </a:r>
            <a:endParaRPr lang="es-ES" sz="3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3 Imagen" descr="mileni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034" y="2279561"/>
            <a:ext cx="3361386" cy="285910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0761" y="837127"/>
            <a:ext cx="944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MILLENNIALS:  aceptar cómo son…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78817" y="2009104"/>
            <a:ext cx="58341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 saben cocinar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 tienen tiempo: ni colas ni esperas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precio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envases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comida rápida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Preocupados por su entorno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3 Imagen" descr="equi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614" y="2305318"/>
            <a:ext cx="3812145" cy="30780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08338" y="450761"/>
            <a:ext cx="873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 TODO SON MALAS NOTICIAS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3792" y="1661375"/>
            <a:ext cx="52803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MERCAS</a:t>
            </a:r>
          </a:p>
          <a:p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CANAL DE DISTRIBUCIÓN DIRECTA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TRAZABILIDAD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MANTENIMIENTO FLOTA PESQUERA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APOYO AL COMERCIO LOCAL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GENERACIÓN DE EMPLEO</a:t>
            </a:r>
          </a:p>
          <a:p>
            <a:pPr>
              <a:buFontTx/>
              <a:buChar char="-"/>
            </a:pP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SERVICIO DE UTILIDAD PÚBLICA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350</Words>
  <Application>Microsoft Office PowerPoint</Application>
  <PresentationFormat>Personalizado</PresentationFormat>
  <Paragraphs>126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Faceta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AEMPM</dc:creator>
  <cp:lastModifiedBy>comunicacion</cp:lastModifiedBy>
  <cp:revision>41</cp:revision>
  <dcterms:created xsi:type="dcterms:W3CDTF">2017-10-11T09:57:19Z</dcterms:created>
  <dcterms:modified xsi:type="dcterms:W3CDTF">2017-11-23T08:07:32Z</dcterms:modified>
</cp:coreProperties>
</file>